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4" r:id="rId1"/>
  </p:sldMasterIdLst>
  <p:notesMasterIdLst>
    <p:notesMasterId r:id="rId21"/>
  </p:notesMasterIdLst>
  <p:sldIdLst>
    <p:sldId id="256" r:id="rId2"/>
    <p:sldId id="273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2" autoAdjust="0"/>
    <p:restoredTop sz="98577" autoAdjust="0"/>
  </p:normalViewPr>
  <p:slideViewPr>
    <p:cSldViewPr snapToGrid="0" snapToObjects="1">
      <p:cViewPr>
        <p:scale>
          <a:sx n="70" d="100"/>
          <a:sy n="70" d="100"/>
        </p:scale>
        <p:origin x="-2730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F94C-E730-6444-88E5-735ADE5D88EE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C394-0331-254E-ACB6-5A43EDC38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0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C394-0331-254E-ACB6-5A43EDC38ED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3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275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042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908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91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640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759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9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6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9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0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1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1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3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7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21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9" y="2043105"/>
            <a:ext cx="7780713" cy="3369502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Обзор </a:t>
            </a:r>
            <a:r>
              <a:rPr lang="ru-RU" sz="3600" cap="none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приказа   </a:t>
            </a:r>
            <a:r>
              <a:rPr lang="ru-RU" sz="36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от 17.01.2019 года № 28/17-р-15/8-о</a:t>
            </a:r>
            <a:br>
              <a:rPr lang="ru-RU" sz="3600" cap="none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cap="none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углубленных медицинских осмотров лиц, занятых на работах с вредными и (или) опасными производственными факторами»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3764" y="1031647"/>
            <a:ext cx="3989881" cy="522973"/>
          </a:xfrm>
        </p:spPr>
        <p:txBody>
          <a:bodyPr>
            <a:norm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профпатологов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ХМАО-Югры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4" y="49738"/>
            <a:ext cx="4258425" cy="1243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9051" y="326476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29.04.2019</a:t>
            </a:r>
            <a:r>
              <a:rPr lang="is-I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482" y="5700914"/>
            <a:ext cx="715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 Консультативно-диагностической поликлиникой, врач-профпатолог 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486" y="359229"/>
            <a:ext cx="8142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работники, имеющие (имевшие) заключение о предварительном диагнозе профессионального заболевания;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лица со стойкими последствиями несчастных случаев на производстве;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иные работники, в случае принятия врачебной комиссией в отношении их соответствующего решения;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лица, занятые на работах с вредными и (или) опасными производственными факторами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5 лет.</a:t>
            </a:r>
            <a:endParaRPr lang="ru-RU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77" y="3532509"/>
            <a:ext cx="3633531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28" y="381000"/>
            <a:ext cx="81642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и задачи.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проведения углубленных медицинских осмотров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стажированных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работников: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сохранение здоровья и трудоспособности лиц, занятых на работах с вредными и (или) опасными производственными факторами, профилактика и выявление профессиональных заболеваний на ранних стадиях.	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проведения углубленных медицинских осмотров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стажированных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работников: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своевременное проведение профилактических и реабилитационных мероприятий, направленных на сохранение здоровья и восстановление трудоспособности;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29" y="740229"/>
            <a:ext cx="81425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динамическое наблюдение за состоянием здоровья работников;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своевременное выявление начальных форм профессиональных заболеваний, ранних признаков воздействия вредных и (или) опасных производственных факторов на состояние здоровья работников;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групп риска по развитию профессиональных заболеваний;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выявление общих заболеваний, являющихся медицинскими противопоказаниями для продолжения работы, связанной с воздействием вредных и (или) опасных производственных факторов;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снижение производственного травматизма.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6" y="631371"/>
            <a:ext cx="81098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проведения углубленных медицинских осмотров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прохождения углубленного медицинского осмотра на предприятии издается соответствующий приказ,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определяются контингенты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составляется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поименный список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стажированных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работников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указанием фамилии, имени, отчества, профессии (должности) работника, участков, цехов, производств, вредных и (или) опасных производственных факторов, стажа работы в этих условиях.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Работодатель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срок не позднее, чем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2 месяца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согласованной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даты начала проведения углубленных медицинских осмотров,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направляет в ЦПП поименный список работников.</a:t>
            </a:r>
            <a:endParaRPr lang="ru-RU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468086"/>
            <a:ext cx="83384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Должностные лица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ответственные за проведение периодического осмотра в ЦПП,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готовят направления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периодический осмотр для каждого работника и вручают их работникам под роспись не позднее, чем за 3 дня до согласованной даты начала проведения периодического осмотра. </a:t>
            </a:r>
          </a:p>
          <a:p>
            <a:pPr marL="457200" indent="450215" algn="just"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ЦПП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10-дневный срок с момента получения от работодателя поименного списка, но не позднее, чем за 14 дней до согласованной с работодателем датой начала проведения углубленных медицинских осмотров, 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 календарный план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согласовывается с работодателем (его представителем) и утверждается руководителем ЦПП.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860" y="4904575"/>
            <a:ext cx="1388882" cy="17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4" y="195943"/>
            <a:ext cx="80118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Углубленные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медицинские осмотры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 за счет средств работодателя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углубленного медицинского осмотра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зависит от его объёма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формируется индивидуально для каждого работника.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Объём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углубленного медицинского осмотра (дополнительный перечень узких специалистов и диагностических исследований)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определяется в зависимости от условий труда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(вредных производственных факторов на рабочем месте).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В процессе углубленного медицинского осмотра всем работникам, независимо от отраслевой специфики и профессии, проводятся тестирование на ВИЧ-инфекцию,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скрининговые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обследования на онкологические заболевания молочной железы, шейки матки, предстательной железы, легких, толстого кишечника, а также комплекс исследований, направленных на выявление заболеваний сердечно - сосудистой системы.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217715"/>
            <a:ext cx="6509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углубленного медицинского осмотра врачебная комиссия ЦПП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 экспертизу профессиональной пригодности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формирует план лечебно-профилактических мероприятий, направленных на сохранение здоровья, восстановление трудоспособности.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17" y="3429000"/>
            <a:ext cx="3572566" cy="3097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42" y="4026459"/>
            <a:ext cx="2499577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206829"/>
            <a:ext cx="66838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итогам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углубленного медицинского осмотра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ЦПП не позднее, чем через 30 дней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завершения периодического медицинского осмотра, обобщает результаты и, совместно с территориальными органами федерального органа исполнительной власти, уполномоченного на осуществление государственного контроля и надзора в сфере обеспечения санитарно-эпидемиологического благополучия населения и представителями работодателя,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 заключительный акт,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 утверждается председателем врачебной комиссии и заверяется печатью ЦПП.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004" y="4298891"/>
            <a:ext cx="2200847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13" y="272143"/>
            <a:ext cx="81098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подозрения у работника на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профессиональное заболевание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врачебная комиссия ЦПП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направляет на проведение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экспертизы связи заболевания с профессией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решения вопросов экспертизы профессиональной пригодности в установленном порядке.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08" y="2870189"/>
            <a:ext cx="2085013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75862"/>
            <a:ext cx="8113222" cy="5716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5" y="5083629"/>
            <a:ext cx="1495602" cy="13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09" y="377924"/>
            <a:ext cx="6690293" cy="310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288" y="3677179"/>
            <a:ext cx="74349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 Р И К А З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проведении углубленных медицинских осмотров лиц, занятых на работах с вредными и (или) опасными веществами и производственными факторами</a:t>
            </a:r>
          </a:p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938" y="5701062"/>
            <a:ext cx="2508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17 января 2019 года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45629" y="5678899"/>
            <a:ext cx="2654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28/17-р-15/8-о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58" y="211387"/>
            <a:ext cx="6270170" cy="2416627"/>
          </a:xfrm>
        </p:spPr>
        <p:txBody>
          <a:bodyPr>
            <a:normAutofit fontScale="90000"/>
          </a:bodyPr>
          <a:lstStyle/>
          <a:p>
            <a:r>
              <a:rPr lang="ru-RU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 исполнение </a:t>
            </a:r>
            <a:r>
              <a:rPr lang="ru-RU" cap="none" dirty="0">
                <a:ln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пункта 4.5 </a:t>
            </a:r>
            <a:r>
              <a:rPr lang="ru-RU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Плана мероприятий по снижению травматизма в результате несчастных случаев на производстве на территории Ханты-Мансийского автономного округа – Югры до 2020 года,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647" y="2674721"/>
            <a:ext cx="7739743" cy="36281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первого заместителя Губернатора Ханты-Мансийского автономного округа – Югры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 сентября 2018 года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440-р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Плана мероприятий по снижению травматизма в результате несчастных случаев на производстве на территории Ханты-Мансийского автономного округа – Югры до 2020 года» (далее - План), </a:t>
            </a:r>
          </a:p>
        </p:txBody>
      </p:sp>
      <p:pic>
        <p:nvPicPr>
          <p:cNvPr id="4" name="Picture 5" descr="C:\Users\LENOVO\Desktop\0_6f467_63833285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39" y="214552"/>
            <a:ext cx="2093219" cy="20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645" y="47369"/>
            <a:ext cx="5192485" cy="2188027"/>
          </a:xfrm>
        </p:spPr>
        <p:txBody>
          <a:bodyPr>
            <a:normAutofit/>
          </a:bodyPr>
          <a:lstStyle/>
          <a:p>
            <a:r>
              <a:rPr lang="ru-RU" sz="2600" cap="none" dirty="0">
                <a:ln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пункта 37 приложения № 3 </a:t>
            </a:r>
            <a:r>
              <a:rPr lang="ru-RU" sz="2600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приказа Министерства здравоохранения и социального развития Российской Федерации </a:t>
            </a:r>
            <a:r>
              <a:rPr lang="ru-RU" sz="2600" cap="none" dirty="0">
                <a:ln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от 12 апреля 2011 года   № 302н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8" y="2006101"/>
            <a:ext cx="8229600" cy="3156856"/>
          </a:xfrm>
        </p:spPr>
        <p:txBody>
          <a:bodyPr>
            <a:normAutofit fontScale="92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 и порядка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труда»,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3645" y="5030764"/>
            <a:ext cx="793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сохранения здоровья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лиц, занятых на работах с вредными и (или) опасными производственными факторами,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 и к а з ы в а е м: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C:\Users\LENOVO\Desktop\nashi partnery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8" y="72962"/>
            <a:ext cx="2525486" cy="2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391887"/>
            <a:ext cx="8153401" cy="243839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Утвердить </a:t>
            </a:r>
            <a:r>
              <a:rPr lang="ru-RU" sz="2400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проведения углубленных медицинских осмотров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порядок) (приложение).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	Департаменту здравоохранения ханты-мансийского автономного округа –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обровольскому А.А.) Обеспечить: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2732315"/>
            <a:ext cx="8055429" cy="42563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Департаментом труда и занятости населения Ханты-Мансийского автономного округа – Югры, Государственной инспекцией труда в Ханты-Мансийском автономном округе – Югре по вопросам организации периодических медицинских осмотров </a:t>
            </a: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одного раза в пять лет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углубленный медицинский осмотр).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углубленных медицинских осмотров на базе автономного учреждения Ханты-Мансийского автономного округа – Югры «Центр профессиональной патологии» </a:t>
            </a:r>
            <a:r>
              <a:rPr lang="ru-RU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порядком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настоящим приказом.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0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43" y="489858"/>
            <a:ext cx="7957457" cy="3309256"/>
          </a:xfrm>
        </p:spPr>
        <p:txBody>
          <a:bodyPr>
            <a:normAutofit/>
          </a:bodyPr>
          <a:lstStyle/>
          <a:p>
            <a:pPr algn="just"/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Департаменту труда и занятости населения Ханты-Мансийского автономного округа – Югры (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Варлаков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А.П.), совместно с Объединением работодателей Ханты-Мансийского автономного округа – Югры </a:t>
            </a:r>
            <a:r>
              <a:rPr lang="ru-RU" sz="24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организационное взаимодействие по вопросам направления работодателями </a:t>
            </a:r>
            <a:r>
              <a:rPr lang="ru-RU" sz="2400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стажированных</a:t>
            </a:r>
            <a:r>
              <a:rPr lang="ru-RU" sz="24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прохождение углубленных медицинских осмотро</a:t>
            </a:r>
            <a:r>
              <a:rPr lang="ru-RU" sz="2400" cap="none" dirty="0"/>
              <a:t>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26971"/>
            <a:ext cx="8229600" cy="2895600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4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Государственной инспекции труда в Ханты-Мансийском автономном округе – Югре (Новичков М.В.) в ходе проверок соблюдения трудового законодательства и иных нормативных правовых актов, содержащих нормы трудового права,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взаимодействие с работодателями по соблюдению порядка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утвержденного пунктом 1 настоящего приказа.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9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49313"/>
            <a:ext cx="7859713" cy="5605462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5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Контроль исполнения настоящего приказа возложить на директора Департамента здравоохранения Ханты-Мансийского автономного                       округа – Югры Добровольского А.А., директора Департамента труда и занятости населения Ханты-Мансийского автономного округа – Югры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Варлакова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А.П., руководителя Государственной инспекции труда в Ханты-Мансийском автономном округе – Югре Новичкова М.В.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171" y="609604"/>
            <a:ext cx="3864429" cy="968828"/>
          </a:xfrm>
        </p:spPr>
        <p:txBody>
          <a:bodyPr>
            <a:normAutofit fontScale="90000"/>
          </a:bodyPr>
          <a:lstStyle/>
          <a:p>
            <a:pPr algn="r"/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от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января 2019 года № 28/17-р-15/8-о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30" y="1774372"/>
            <a:ext cx="7870370" cy="2057399"/>
          </a:xfrm>
        </p:spPr>
        <p:txBody>
          <a:bodyPr/>
          <a:lstStyle/>
          <a:p>
            <a:pPr indent="0" algn="ctr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организации углубленных медицинских осмотров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положения.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971" y="3407230"/>
            <a:ext cx="7750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Углубленный медицинский осмотр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периодический медицинский осмотр,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включающий в себя дополнительные медицинские услуги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(осмотры узких специалистов, специальные лабораторные, функциональные и инструментальные исследования)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раннего выявления профессиональных и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производственно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обусловленных заболеваний.</a:t>
            </a:r>
            <a:endParaRPr lang="ru-RU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629" y="985677"/>
            <a:ext cx="830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Углубленные медицинские осмотры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 в автономном учреждении Ханты-Мансийского автономного округа – Югры «Центр профессиональной патологии»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(далее - ЦПП)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реже одного раза в пять лет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следующим категориям работников, занятых на работах с вредными и (или) опасными производственными факторами (далее -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стажированные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работники):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участники аварийных ситуаций или инцидентов;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работники, занятые на работах с вредными и (или) опасными веществами и производственными факторами с разовым или многократным превышением предельно допустимой концентрации (ПДК) или предельно допустимого уровня (ПДУ) по действующему фактору;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3231</TotalTime>
  <Words>617</Words>
  <Application>Microsoft Office PowerPoint</Application>
  <PresentationFormat>Экран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Небеса</vt:lpstr>
      <vt:lpstr>Обзор межведомственного приказа     от 17.01.2019 года № 28/17-р-15/8-о  «О проведении углубленных медицинских осмотров лиц, занятых на работах с вредными и (или) опасными производственными факторами»</vt:lpstr>
      <vt:lpstr>Презентация PowerPoint</vt:lpstr>
      <vt:lpstr>Во исполнение пункта 4.5 Плана мероприятий по снижению травматизма в результате несчастных случаев на производстве на территории Ханты-Мансийского автономного округа – Югры до 2020 года,</vt:lpstr>
      <vt:lpstr>пункта 37 приложения № 3 приказа Министерства здравоохранения и социального развития Российской Федерации от 12 апреля 2011 года   № 302н</vt:lpstr>
      <vt:lpstr> 1. Утвердить порядок организации и проведения углубленных медицинских осмотров (далее – порядок) (приложение).  2. Департаменту здравоохранения ханты-мансийского автономного округа – югры (Добровольскому А.А.) Обеспечить: </vt:lpstr>
      <vt:lpstr> 3. Департаменту труда и занятости населения Ханты-Мансийского автономного округа – Югры (Варлаков А.П.), совместно с Объединением работодателей Ханты-Мансийского автономного округа – Югры обеспечить организационное взаимодействие по вопросам направления работодателями стажированных работников на прохождение углубленных медицинских осмотров</vt:lpstr>
      <vt:lpstr>Презентация PowerPoint</vt:lpstr>
      <vt:lpstr>Приложение к приказу от 17 января 2019 года № 28/17-р-15/8-о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Алеева Ольга Николаевна</cp:lastModifiedBy>
  <cp:revision>138</cp:revision>
  <dcterms:created xsi:type="dcterms:W3CDTF">2016-01-11T13:20:32Z</dcterms:created>
  <dcterms:modified xsi:type="dcterms:W3CDTF">2019-04-26T04:32:58Z</dcterms:modified>
</cp:coreProperties>
</file>